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60" r:id="rId2"/>
    <p:sldId id="261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1D1D"/>
    <a:srgbClr val="FFFF99"/>
    <a:srgbClr val="003A7A"/>
    <a:srgbClr val="0082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284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EF38F8F6-5950-4651-9A8C-522CB08112B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E4F2756-97F7-4FE3-9633-9A40CD3AA7A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911306-19D3-4B46-BE95-E9D29F2AAD7B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2219185-A7FD-4822-85D8-5BD1727C52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ADFB2CF-CCCF-46FC-BF05-13675832F42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5593F4-E296-4377-970D-69A3439F4F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01555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B8FBF63D-AF67-4716-8C15-935FD83074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0810" y="5575981"/>
            <a:ext cx="9781190" cy="1074849"/>
          </a:xfrm>
        </p:spPr>
        <p:txBody>
          <a:bodyPr anchor="ctr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pic>
        <p:nvPicPr>
          <p:cNvPr id="82" name="Imagem 81">
            <a:extLst>
              <a:ext uri="{FF2B5EF4-FFF2-40B4-BE49-F238E27FC236}">
                <a16:creationId xmlns:a16="http://schemas.microsoft.com/office/drawing/2014/main" id="{F3CA7F37-0DDD-47DD-8056-FB97F7FADE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334" y="6339173"/>
            <a:ext cx="2101477" cy="31165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FE3D36E-C38A-4DB9-B5BC-E52E2D276F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312000"/>
            <a:ext cx="12192000" cy="2168042"/>
          </a:xfrm>
          <a:solidFill>
            <a:srgbClr val="003A7A"/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lang="pt-BR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marL="87313" lvl="0" indent="0"/>
            <a:r>
              <a:rPr lang="pt-BR" dirty="0"/>
              <a:t>Clique para editar o título Mestre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CE5A6174-1049-4103-8932-C6F9A9C7DF9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1735817" cy="332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792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7B94E7-FA38-4FB6-8DAA-BD27EE422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2" y="239662"/>
            <a:ext cx="10515598" cy="1310004"/>
          </a:xfrm>
          <a:solidFill>
            <a:srgbClr val="003A7A"/>
          </a:solidFill>
          <a:ln>
            <a:noFill/>
          </a:ln>
        </p:spPr>
        <p:txBody>
          <a:bodyPr>
            <a:normAutofit/>
          </a:bodyPr>
          <a:lstStyle>
            <a:lvl1pPr marL="87313" indent="0">
              <a:defRPr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B46FC2-0E18-4911-8101-5694BB975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9360" y="1858839"/>
            <a:ext cx="9344439" cy="4171161"/>
          </a:xfrm>
        </p:spPr>
        <p:txBody>
          <a:bodyPr/>
          <a:lstStyle>
            <a:lvl1pPr marL="261938" indent="-261938">
              <a:defRPr/>
            </a:lvl1pPr>
            <a:lvl2pPr marL="685800" indent="-228600">
              <a:buFontTx/>
              <a:buChar char="−"/>
              <a:defRPr/>
            </a:lvl2pPr>
            <a:lvl4pPr marL="1600200" indent="-228600">
              <a:buFont typeface="Courier New" panose="02070309020205020404" pitchFamily="49" charset="0"/>
              <a:buChar char="o"/>
              <a:defRPr/>
            </a:lvl4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</p:txBody>
      </p:sp>
      <p:pic>
        <p:nvPicPr>
          <p:cNvPr id="22" name="Imagem 21">
            <a:extLst>
              <a:ext uri="{FF2B5EF4-FFF2-40B4-BE49-F238E27FC236}">
                <a16:creationId xmlns:a16="http://schemas.microsoft.com/office/drawing/2014/main" id="{8CDA9380-887F-46E7-BE83-96EE89D6C9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1189" y="6339173"/>
            <a:ext cx="2101477" cy="311657"/>
          </a:xfrm>
          <a:prstGeom prst="rect">
            <a:avLst/>
          </a:prstGeom>
        </p:spPr>
      </p:pic>
      <p:sp>
        <p:nvSpPr>
          <p:cNvPr id="53" name="Espaço Reservado para Data 6">
            <a:extLst>
              <a:ext uri="{FF2B5EF4-FFF2-40B4-BE49-F238E27FC236}">
                <a16:creationId xmlns:a16="http://schemas.microsoft.com/office/drawing/2014/main" id="{C4AF1699-6B88-4207-AA09-C6ABAEB126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09538" y="6356350"/>
            <a:ext cx="1571862" cy="365125"/>
          </a:xfrm>
        </p:spPr>
        <p:txBody>
          <a:bodyPr/>
          <a:lstStyle/>
          <a:p>
            <a:fld id="{9F6691BD-432C-461F-955C-4F44442021F3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54" name="Espaço Reservado para Rodapé 7">
            <a:extLst>
              <a:ext uri="{FF2B5EF4-FFF2-40B4-BE49-F238E27FC236}">
                <a16:creationId xmlns:a16="http://schemas.microsoft.com/office/drawing/2014/main" id="{9E6A787E-E9C9-4E04-BAF1-6552B15DA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10589" y="6356350"/>
            <a:ext cx="4622051" cy="365125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55" name="Espaço Reservado para Número de Slide 8">
            <a:extLst>
              <a:ext uri="{FF2B5EF4-FFF2-40B4-BE49-F238E27FC236}">
                <a16:creationId xmlns:a16="http://schemas.microsoft.com/office/drawing/2014/main" id="{0131424A-7DD7-47A1-A5D3-ACA6D876E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61829" y="6356350"/>
            <a:ext cx="1190171" cy="365125"/>
          </a:xfrm>
        </p:spPr>
        <p:txBody>
          <a:bodyPr/>
          <a:lstStyle/>
          <a:p>
            <a:fld id="{9425FFA4-3C3A-4B7B-B93F-F16C345DD2C1}" type="slidenum">
              <a:rPr lang="pt-BR" smtClean="0"/>
              <a:t>‹nº›</a:t>
            </a:fld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8A001416-4448-4380-9206-2ABA4DA693A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676545" cy="6639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153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2AD8C6D-4F6D-47D9-B67D-11DF50432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99338" y="1818548"/>
            <a:ext cx="4500000" cy="4211452"/>
          </a:xfrm>
        </p:spPr>
        <p:txBody>
          <a:bodyPr/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8B4E966-F81C-4AEC-A6C4-ABBBAF3FFE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43644" y="1818548"/>
            <a:ext cx="4500000" cy="421145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C277F35A-65B7-448D-851E-CA2126C3B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2" y="239662"/>
            <a:ext cx="10515598" cy="1310004"/>
          </a:xfrm>
          <a:solidFill>
            <a:srgbClr val="003A7A"/>
          </a:solidFill>
          <a:ln>
            <a:noFill/>
          </a:ln>
        </p:spPr>
        <p:txBody>
          <a:bodyPr>
            <a:normAutofit/>
          </a:bodyPr>
          <a:lstStyle>
            <a:lvl1pPr marL="87313" indent="0">
              <a:defRPr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pic>
        <p:nvPicPr>
          <p:cNvPr id="29" name="Imagem 28">
            <a:extLst>
              <a:ext uri="{FF2B5EF4-FFF2-40B4-BE49-F238E27FC236}">
                <a16:creationId xmlns:a16="http://schemas.microsoft.com/office/drawing/2014/main" id="{5C4B405A-C71E-4513-8684-E4349B0171B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1189" y="6339173"/>
            <a:ext cx="2101477" cy="311657"/>
          </a:xfrm>
          <a:prstGeom prst="rect">
            <a:avLst/>
          </a:prstGeom>
        </p:spPr>
      </p:pic>
      <p:sp>
        <p:nvSpPr>
          <p:cNvPr id="30" name="Espaço Reservado para Data 6">
            <a:extLst>
              <a:ext uri="{FF2B5EF4-FFF2-40B4-BE49-F238E27FC236}">
                <a16:creationId xmlns:a16="http://schemas.microsoft.com/office/drawing/2014/main" id="{E3360E24-18A1-4ABC-B5E4-E233172064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09538" y="6356350"/>
            <a:ext cx="1571862" cy="365125"/>
          </a:xfrm>
        </p:spPr>
        <p:txBody>
          <a:bodyPr/>
          <a:lstStyle/>
          <a:p>
            <a:fld id="{9F6691BD-432C-461F-955C-4F44442021F3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31" name="Espaço Reservado para Rodapé 7">
            <a:extLst>
              <a:ext uri="{FF2B5EF4-FFF2-40B4-BE49-F238E27FC236}">
                <a16:creationId xmlns:a16="http://schemas.microsoft.com/office/drawing/2014/main" id="{10B10526-F3E7-4898-B7D4-7D8174DB2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10589" y="6356350"/>
            <a:ext cx="4622051" cy="365125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2" name="Espaço Reservado para Número de Slide 8">
            <a:extLst>
              <a:ext uri="{FF2B5EF4-FFF2-40B4-BE49-F238E27FC236}">
                <a16:creationId xmlns:a16="http://schemas.microsoft.com/office/drawing/2014/main" id="{286B1FFF-4981-46E8-BC5D-8C922C250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61829" y="6356350"/>
            <a:ext cx="1190171" cy="365125"/>
          </a:xfrm>
        </p:spPr>
        <p:txBody>
          <a:bodyPr/>
          <a:lstStyle/>
          <a:p>
            <a:fld id="{9425FFA4-3C3A-4B7B-B93F-F16C345DD2C1}" type="slidenum">
              <a:rPr lang="pt-BR" smtClean="0"/>
              <a:t>‹nº›</a:t>
            </a:fld>
            <a:endParaRPr lang="pt-BR"/>
          </a:p>
        </p:txBody>
      </p:sp>
      <p:pic>
        <p:nvPicPr>
          <p:cNvPr id="24" name="Imagem 23">
            <a:extLst>
              <a:ext uri="{FF2B5EF4-FFF2-40B4-BE49-F238E27FC236}">
                <a16:creationId xmlns:a16="http://schemas.microsoft.com/office/drawing/2014/main" id="{11E1A88C-ECE0-4F1A-8FBD-96D5D8B58D8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676545" cy="6639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924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0EC6476-E003-47DB-8CEB-7A746122C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09538" y="1788605"/>
            <a:ext cx="4500000" cy="695395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3A7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014DA79-DF58-4192-8C76-ED48154766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09538" y="2514599"/>
            <a:ext cx="4500000" cy="3515401"/>
          </a:xfrm>
        </p:spPr>
        <p:txBody>
          <a:bodyPr/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70FD0E7-10C1-4AD1-BC28-F893D2DABC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2070" y="1788605"/>
            <a:ext cx="4500000" cy="695395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3A7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C71FEB1-3371-4924-851E-786F4D89DF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32472" y="2514600"/>
            <a:ext cx="4500000" cy="3515400"/>
          </a:xfrm>
        </p:spPr>
        <p:txBody>
          <a:bodyPr/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F644ECB-5258-4F1A-BD35-2DC3BB8B80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09538" y="6356350"/>
            <a:ext cx="1571862" cy="365125"/>
          </a:xfrm>
        </p:spPr>
        <p:txBody>
          <a:bodyPr/>
          <a:lstStyle/>
          <a:p>
            <a:fld id="{9F6691BD-432C-461F-955C-4F44442021F3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6DA1F30-F7A7-48FD-99BE-BB5A87350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10589" y="6356350"/>
            <a:ext cx="4622051" cy="365125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AD3CCCD-DD99-4096-BC25-40746CA2A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61829" y="6356350"/>
            <a:ext cx="1190171" cy="365125"/>
          </a:xfrm>
        </p:spPr>
        <p:txBody>
          <a:bodyPr/>
          <a:lstStyle/>
          <a:p>
            <a:fld id="{9425FFA4-3C3A-4B7B-B93F-F16C345DD2C1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CBE4DC2E-ED92-4E50-81E7-2BDC27EA5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2" y="239662"/>
            <a:ext cx="10515598" cy="1310004"/>
          </a:xfrm>
          <a:solidFill>
            <a:srgbClr val="003A7A"/>
          </a:solidFill>
          <a:ln>
            <a:noFill/>
          </a:ln>
        </p:spPr>
        <p:txBody>
          <a:bodyPr>
            <a:normAutofit/>
          </a:bodyPr>
          <a:lstStyle>
            <a:lvl1pPr marL="87313" indent="0">
              <a:defRPr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pic>
        <p:nvPicPr>
          <p:cNvPr id="30" name="Imagem 29">
            <a:extLst>
              <a:ext uri="{FF2B5EF4-FFF2-40B4-BE49-F238E27FC236}">
                <a16:creationId xmlns:a16="http://schemas.microsoft.com/office/drawing/2014/main" id="{449F5DD9-3820-486A-AD85-7B2C8F7928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1189" y="6339173"/>
            <a:ext cx="2101477" cy="311657"/>
          </a:xfrm>
          <a:prstGeom prst="rect">
            <a:avLst/>
          </a:prstGeom>
        </p:spPr>
      </p:pic>
      <p:pic>
        <p:nvPicPr>
          <p:cNvPr id="26" name="Imagem 25">
            <a:extLst>
              <a:ext uri="{FF2B5EF4-FFF2-40B4-BE49-F238E27FC236}">
                <a16:creationId xmlns:a16="http://schemas.microsoft.com/office/drawing/2014/main" id="{9306BC50-735E-402A-846E-9672A95E864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676545" cy="6639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358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72B507A7-C805-426A-807B-7D69FC2C9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2" y="239662"/>
            <a:ext cx="10515598" cy="1310004"/>
          </a:xfrm>
          <a:solidFill>
            <a:srgbClr val="003A7A"/>
          </a:solidFill>
          <a:ln>
            <a:noFill/>
          </a:ln>
        </p:spPr>
        <p:txBody>
          <a:bodyPr>
            <a:normAutofit/>
          </a:bodyPr>
          <a:lstStyle>
            <a:lvl1pPr marL="87313" indent="0">
              <a:defRPr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23" name="Espaço Reservado para Data 6">
            <a:extLst>
              <a:ext uri="{FF2B5EF4-FFF2-40B4-BE49-F238E27FC236}">
                <a16:creationId xmlns:a16="http://schemas.microsoft.com/office/drawing/2014/main" id="{24E543D6-C105-4A91-BED2-2491B30F66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09538" y="6356350"/>
            <a:ext cx="1571862" cy="365125"/>
          </a:xfrm>
        </p:spPr>
        <p:txBody>
          <a:bodyPr/>
          <a:lstStyle/>
          <a:p>
            <a:fld id="{9F6691BD-432C-461F-955C-4F44442021F3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24" name="Espaço Reservado para Rodapé 7">
            <a:extLst>
              <a:ext uri="{FF2B5EF4-FFF2-40B4-BE49-F238E27FC236}">
                <a16:creationId xmlns:a16="http://schemas.microsoft.com/office/drawing/2014/main" id="{F79DEF4D-4256-444D-A165-427B70F57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10589" y="6356350"/>
            <a:ext cx="4622051" cy="365125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25" name="Espaço Reservado para Número de Slide 8">
            <a:extLst>
              <a:ext uri="{FF2B5EF4-FFF2-40B4-BE49-F238E27FC236}">
                <a16:creationId xmlns:a16="http://schemas.microsoft.com/office/drawing/2014/main" id="{59E12040-9DC4-4A5A-A6CE-ABA037F5F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61829" y="6356350"/>
            <a:ext cx="1190171" cy="365125"/>
          </a:xfrm>
        </p:spPr>
        <p:txBody>
          <a:bodyPr/>
          <a:lstStyle/>
          <a:p>
            <a:fld id="{9425FFA4-3C3A-4B7B-B93F-F16C345DD2C1}" type="slidenum">
              <a:rPr lang="pt-BR" smtClean="0"/>
              <a:t>‹nº›</a:t>
            </a:fld>
            <a:endParaRPr lang="pt-BR"/>
          </a:p>
        </p:txBody>
      </p:sp>
      <p:pic>
        <p:nvPicPr>
          <p:cNvPr id="26" name="Imagem 25">
            <a:extLst>
              <a:ext uri="{FF2B5EF4-FFF2-40B4-BE49-F238E27FC236}">
                <a16:creationId xmlns:a16="http://schemas.microsoft.com/office/drawing/2014/main" id="{B535FD04-5B88-486B-BCF0-1B48282C80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1189" y="6339173"/>
            <a:ext cx="2101477" cy="311657"/>
          </a:xfrm>
          <a:prstGeom prst="rect">
            <a:avLst/>
          </a:prstGeom>
        </p:spPr>
      </p:pic>
      <p:pic>
        <p:nvPicPr>
          <p:cNvPr id="22" name="Imagem 21">
            <a:extLst>
              <a:ext uri="{FF2B5EF4-FFF2-40B4-BE49-F238E27FC236}">
                <a16:creationId xmlns:a16="http://schemas.microsoft.com/office/drawing/2014/main" id="{A3DD9C79-6B69-4B6C-B318-F8D708A5EA3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676545" cy="6639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277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DE00983-C571-447C-9A94-F382D48D5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691BD-432C-461F-955C-4F44442021F3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483D492-2960-47B7-B19A-8AAD21EAB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5B58468-5F9D-4A84-B644-A7869C62D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5FFA4-3C3A-4B7B-B93F-F16C345DD2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4290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7EC2DD3-D01D-4FA9-8EB9-6255B55FC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0058" y="365125"/>
            <a:ext cx="926374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4521761-3420-414C-BADA-800CD597C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90058" y="1825625"/>
            <a:ext cx="926374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4622ADC-24D8-4A76-B49D-4B7F500957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691BD-432C-461F-955C-4F44442021F3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191227F-15CE-4444-967D-E57CD294CF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4462F39-AF1D-4DCB-A8FC-853086880D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5FFA4-3C3A-4B7B-B93F-F16C345DD2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5896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3A7A"/>
          </a:solidFill>
          <a:latin typeface="UnBPro-Regular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UnBOffice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UnBOffice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UnBOffice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UnBOffice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UnBOffice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F93D02FE-C430-48D4-8090-6F3EA9B857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629677F8-1C99-48B0-82DB-8F57A7A6FA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0085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D689A6-1140-4D97-AF40-7C74EBBCE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5D1E42C-BDF6-47B8-9957-1C8221E82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1546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9" baseType="lpstr">
      <vt:lpstr>Arial</vt:lpstr>
      <vt:lpstr>Calibri</vt:lpstr>
      <vt:lpstr>Courier New</vt:lpstr>
      <vt:lpstr>UnBOffice</vt:lpstr>
      <vt:lpstr>UnBPro-Regular</vt:lpstr>
      <vt:lpstr>Wingdings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Leonardo Conke</dc:creator>
  <cp:lastModifiedBy>Leonardo Conke</cp:lastModifiedBy>
  <cp:revision>82</cp:revision>
  <dcterms:created xsi:type="dcterms:W3CDTF">2021-03-12T11:35:52Z</dcterms:created>
  <dcterms:modified xsi:type="dcterms:W3CDTF">2021-03-15T14:28:29Z</dcterms:modified>
</cp:coreProperties>
</file>