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1D1D"/>
    <a:srgbClr val="003A7A"/>
    <a:srgbClr val="008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EF38F8F6-5950-4651-9A8C-522CB08112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E4F2756-97F7-4FE3-9633-9A40CD3AA7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11306-19D3-4B46-BE95-E9D29F2AAD7B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2219185-A7FD-4822-85D8-5BD1727C52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ADFB2CF-CCCF-46FC-BF05-13675832F4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593F4-E296-4377-970D-69A3439F4F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0155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8FBF63D-AF67-4716-8C15-935FD83074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0810" y="5575981"/>
            <a:ext cx="9781190" cy="1074849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pic>
        <p:nvPicPr>
          <p:cNvPr id="82" name="Imagem 81">
            <a:extLst>
              <a:ext uri="{FF2B5EF4-FFF2-40B4-BE49-F238E27FC236}">
                <a16:creationId xmlns:a16="http://schemas.microsoft.com/office/drawing/2014/main" id="{F3CA7F37-0DDD-47DD-8056-FB97F7FADE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6055" y="6339173"/>
            <a:ext cx="2048035" cy="31165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FE3D36E-C38A-4DB9-B5BC-E52E2D276F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12000"/>
            <a:ext cx="12192000" cy="2168042"/>
          </a:xfrm>
          <a:solidFill>
            <a:srgbClr val="1D1D1D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lang="pt-BR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marL="87313" lvl="0" indent="0"/>
            <a:r>
              <a:rPr lang="pt-BR" dirty="0"/>
              <a:t>Clique para editar o título Mestre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AEDB4BBD-31CB-4B59-88E9-A6C0DB99517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1735817" cy="332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45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7B94E7-FA38-4FB6-8DAA-BD27EE42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2" y="239662"/>
            <a:ext cx="10515598" cy="1310004"/>
          </a:xfrm>
          <a:solidFill>
            <a:srgbClr val="1D1D1D"/>
          </a:solidFill>
          <a:ln>
            <a:noFill/>
          </a:ln>
        </p:spPr>
        <p:txBody>
          <a:bodyPr>
            <a:normAutofit/>
          </a:bodyPr>
          <a:lstStyle>
            <a:lvl1pPr marL="87313" indent="0">
              <a:defRPr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B46FC2-0E18-4911-8101-5694BB975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360" y="1858839"/>
            <a:ext cx="9344439" cy="4171161"/>
          </a:xfrm>
        </p:spPr>
        <p:txBody>
          <a:bodyPr/>
          <a:lstStyle>
            <a:lvl1pPr marL="261938" indent="-261938">
              <a:defRPr/>
            </a:lvl1pPr>
            <a:lvl2pPr marL="685800" indent="-228600">
              <a:buFontTx/>
              <a:buChar char="−"/>
              <a:defRPr/>
            </a:lvl2pPr>
            <a:lvl4pPr marL="1600200" indent="-228600">
              <a:buFont typeface="Courier New" panose="02070309020205020404" pitchFamily="49" charset="0"/>
              <a:buChar char="o"/>
              <a:defRPr/>
            </a:lvl4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</p:txBody>
      </p:sp>
      <p:pic>
        <p:nvPicPr>
          <p:cNvPr id="22" name="Imagem 21">
            <a:extLst>
              <a:ext uri="{FF2B5EF4-FFF2-40B4-BE49-F238E27FC236}">
                <a16:creationId xmlns:a16="http://schemas.microsoft.com/office/drawing/2014/main" id="{8CDA9380-887F-46E7-BE83-96EE89D6C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07910" y="6339173"/>
            <a:ext cx="2048035" cy="311657"/>
          </a:xfrm>
          <a:prstGeom prst="rect">
            <a:avLst/>
          </a:prstGeom>
        </p:spPr>
      </p:pic>
      <p:sp>
        <p:nvSpPr>
          <p:cNvPr id="53" name="Espaço Reservado para Data 6">
            <a:extLst>
              <a:ext uri="{FF2B5EF4-FFF2-40B4-BE49-F238E27FC236}">
                <a16:creationId xmlns:a16="http://schemas.microsoft.com/office/drawing/2014/main" id="{C4AF1699-6B88-4207-AA09-C6ABAEB126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09538" y="6356350"/>
            <a:ext cx="1571862" cy="365125"/>
          </a:xfrm>
        </p:spPr>
        <p:txBody>
          <a:bodyPr/>
          <a:lstStyle/>
          <a:p>
            <a:fld id="{9F6691BD-432C-461F-955C-4F44442021F3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54" name="Espaço Reservado para Rodapé 7">
            <a:extLst>
              <a:ext uri="{FF2B5EF4-FFF2-40B4-BE49-F238E27FC236}">
                <a16:creationId xmlns:a16="http://schemas.microsoft.com/office/drawing/2014/main" id="{9E6A787E-E9C9-4E04-BAF1-6552B15DA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10589" y="6356350"/>
            <a:ext cx="4622051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55" name="Espaço Reservado para Número de Slide 8">
            <a:extLst>
              <a:ext uri="{FF2B5EF4-FFF2-40B4-BE49-F238E27FC236}">
                <a16:creationId xmlns:a16="http://schemas.microsoft.com/office/drawing/2014/main" id="{0131424A-7DD7-47A1-A5D3-ACA6D876E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61829" y="6356350"/>
            <a:ext cx="1190171" cy="365125"/>
          </a:xfrm>
        </p:spPr>
        <p:txBody>
          <a:bodyPr/>
          <a:lstStyle/>
          <a:p>
            <a:fld id="{9425FFA4-3C3A-4B7B-B93F-F16C345DD2C1}" type="slidenum">
              <a:rPr lang="pt-BR" smtClean="0"/>
              <a:t>‹nº›</a:t>
            </a:fld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3E36982-CE86-4600-8315-87C2B023A6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676545" cy="663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94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AD8C6D-4F6D-47D9-B67D-11DF50432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99338" y="1818548"/>
            <a:ext cx="4500000" cy="4211452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8B4E966-F81C-4AEC-A6C4-ABBBAF3FFE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43644" y="1818548"/>
            <a:ext cx="4500000" cy="421145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C277F35A-65B7-448D-851E-CA2126C3B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2" y="239662"/>
            <a:ext cx="10515598" cy="1310004"/>
          </a:xfrm>
          <a:solidFill>
            <a:srgbClr val="1D1D1D"/>
          </a:solidFill>
          <a:ln>
            <a:noFill/>
          </a:ln>
        </p:spPr>
        <p:txBody>
          <a:bodyPr>
            <a:normAutofit/>
          </a:bodyPr>
          <a:lstStyle>
            <a:lvl1pPr marL="87313" indent="0">
              <a:defRPr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0" name="Espaço Reservado para Data 6">
            <a:extLst>
              <a:ext uri="{FF2B5EF4-FFF2-40B4-BE49-F238E27FC236}">
                <a16:creationId xmlns:a16="http://schemas.microsoft.com/office/drawing/2014/main" id="{E3360E24-18A1-4ABC-B5E4-E233172064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09538" y="6356350"/>
            <a:ext cx="1571862" cy="365125"/>
          </a:xfrm>
        </p:spPr>
        <p:txBody>
          <a:bodyPr/>
          <a:lstStyle/>
          <a:p>
            <a:fld id="{9F6691BD-432C-461F-955C-4F44442021F3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31" name="Espaço Reservado para Rodapé 7">
            <a:extLst>
              <a:ext uri="{FF2B5EF4-FFF2-40B4-BE49-F238E27FC236}">
                <a16:creationId xmlns:a16="http://schemas.microsoft.com/office/drawing/2014/main" id="{10B10526-F3E7-4898-B7D4-7D8174DB2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10589" y="6356350"/>
            <a:ext cx="4622051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2" name="Espaço Reservado para Número de Slide 8">
            <a:extLst>
              <a:ext uri="{FF2B5EF4-FFF2-40B4-BE49-F238E27FC236}">
                <a16:creationId xmlns:a16="http://schemas.microsoft.com/office/drawing/2014/main" id="{286B1FFF-4981-46E8-BC5D-8C922C250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61829" y="6356350"/>
            <a:ext cx="1190171" cy="365125"/>
          </a:xfrm>
        </p:spPr>
        <p:txBody>
          <a:bodyPr/>
          <a:lstStyle/>
          <a:p>
            <a:fld id="{9425FFA4-3C3A-4B7B-B93F-F16C345DD2C1}" type="slidenum">
              <a:rPr lang="pt-BR" smtClean="0"/>
              <a:t>‹nº›</a:t>
            </a:fld>
            <a:endParaRPr lang="pt-BR"/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id="{58488C4F-652D-4288-87DD-022834F700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07910" y="6339173"/>
            <a:ext cx="2048035" cy="311657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:a16="http://schemas.microsoft.com/office/drawing/2014/main" id="{2A26B461-E731-4959-A2D9-B444C79249F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676545" cy="663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87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0EC6476-E003-47DB-8CEB-7A746122C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09538" y="1788605"/>
            <a:ext cx="4500000" cy="69539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1D1D1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14DA79-DF58-4192-8C76-ED48154766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09538" y="2514599"/>
            <a:ext cx="4500000" cy="3515401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70FD0E7-10C1-4AD1-BC28-F893D2DABC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2070" y="1788605"/>
            <a:ext cx="4500000" cy="69539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1D1D1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C71FEB1-3371-4924-851E-786F4D89DF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32472" y="2514600"/>
            <a:ext cx="4500000" cy="3515400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F644ECB-5258-4F1A-BD35-2DC3BB8B80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09538" y="6356350"/>
            <a:ext cx="1571862" cy="365125"/>
          </a:xfrm>
        </p:spPr>
        <p:txBody>
          <a:bodyPr/>
          <a:lstStyle/>
          <a:p>
            <a:fld id="{9F6691BD-432C-461F-955C-4F44442021F3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6DA1F30-F7A7-48FD-99BE-BB5A87350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10589" y="6356350"/>
            <a:ext cx="4622051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AD3CCCD-DD99-4096-BC25-40746CA2A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61829" y="6356350"/>
            <a:ext cx="1190171" cy="365125"/>
          </a:xfrm>
        </p:spPr>
        <p:txBody>
          <a:bodyPr/>
          <a:lstStyle/>
          <a:p>
            <a:fld id="{9425FFA4-3C3A-4B7B-B93F-F16C345DD2C1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CBE4DC2E-ED92-4E50-81E7-2BDC27EA5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2" y="239662"/>
            <a:ext cx="10515598" cy="1310004"/>
          </a:xfrm>
          <a:solidFill>
            <a:srgbClr val="1D1D1D"/>
          </a:solidFill>
          <a:ln>
            <a:noFill/>
          </a:ln>
        </p:spPr>
        <p:txBody>
          <a:bodyPr>
            <a:normAutofit/>
          </a:bodyPr>
          <a:lstStyle>
            <a:lvl1pPr marL="87313" indent="0">
              <a:defRPr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26" name="Imagem 25">
            <a:extLst>
              <a:ext uri="{FF2B5EF4-FFF2-40B4-BE49-F238E27FC236}">
                <a16:creationId xmlns:a16="http://schemas.microsoft.com/office/drawing/2014/main" id="{35090271-C24C-46BB-8A50-97E934078A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07910" y="6339173"/>
            <a:ext cx="2048035" cy="311657"/>
          </a:xfrm>
          <a:prstGeom prst="rect">
            <a:avLst/>
          </a:prstGeom>
        </p:spPr>
      </p:pic>
      <p:pic>
        <p:nvPicPr>
          <p:cNvPr id="28" name="Imagem 27">
            <a:extLst>
              <a:ext uri="{FF2B5EF4-FFF2-40B4-BE49-F238E27FC236}">
                <a16:creationId xmlns:a16="http://schemas.microsoft.com/office/drawing/2014/main" id="{0A7255DB-898E-435D-A60E-698F0629F4B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676545" cy="663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58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72B507A7-C805-426A-807B-7D69FC2C9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2" y="239662"/>
            <a:ext cx="10515598" cy="1310004"/>
          </a:xfrm>
          <a:solidFill>
            <a:srgbClr val="1D1D1D"/>
          </a:solidFill>
          <a:ln>
            <a:noFill/>
          </a:ln>
        </p:spPr>
        <p:txBody>
          <a:bodyPr>
            <a:normAutofit/>
          </a:bodyPr>
          <a:lstStyle>
            <a:lvl1pPr marL="87313" indent="0">
              <a:defRPr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23" name="Espaço Reservado para Data 6">
            <a:extLst>
              <a:ext uri="{FF2B5EF4-FFF2-40B4-BE49-F238E27FC236}">
                <a16:creationId xmlns:a16="http://schemas.microsoft.com/office/drawing/2014/main" id="{24E543D6-C105-4A91-BED2-2491B30F66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09538" y="6356350"/>
            <a:ext cx="1571862" cy="365125"/>
          </a:xfrm>
        </p:spPr>
        <p:txBody>
          <a:bodyPr/>
          <a:lstStyle/>
          <a:p>
            <a:fld id="{9F6691BD-432C-461F-955C-4F44442021F3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24" name="Espaço Reservado para Rodapé 7">
            <a:extLst>
              <a:ext uri="{FF2B5EF4-FFF2-40B4-BE49-F238E27FC236}">
                <a16:creationId xmlns:a16="http://schemas.microsoft.com/office/drawing/2014/main" id="{F79DEF4D-4256-444D-A165-427B70F57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10589" y="6356350"/>
            <a:ext cx="4622051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25" name="Espaço Reservado para Número de Slide 8">
            <a:extLst>
              <a:ext uri="{FF2B5EF4-FFF2-40B4-BE49-F238E27FC236}">
                <a16:creationId xmlns:a16="http://schemas.microsoft.com/office/drawing/2014/main" id="{59E12040-9DC4-4A5A-A6CE-ABA037F5F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61829" y="6356350"/>
            <a:ext cx="1190171" cy="365125"/>
          </a:xfrm>
        </p:spPr>
        <p:txBody>
          <a:bodyPr/>
          <a:lstStyle/>
          <a:p>
            <a:fld id="{9425FFA4-3C3A-4B7B-B93F-F16C345DD2C1}" type="slidenum">
              <a:rPr lang="pt-BR" smtClean="0"/>
              <a:t>‹nº›</a:t>
            </a:fld>
            <a:endParaRPr lang="pt-BR"/>
          </a:p>
        </p:txBody>
      </p:sp>
      <p:pic>
        <p:nvPicPr>
          <p:cNvPr id="22" name="Imagem 21">
            <a:extLst>
              <a:ext uri="{FF2B5EF4-FFF2-40B4-BE49-F238E27FC236}">
                <a16:creationId xmlns:a16="http://schemas.microsoft.com/office/drawing/2014/main" id="{091B7FB7-6491-4AE1-A3F3-301A06BBFD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07910" y="6339173"/>
            <a:ext cx="2048035" cy="311657"/>
          </a:xfrm>
          <a:prstGeom prst="rect">
            <a:avLst/>
          </a:prstGeom>
        </p:spPr>
      </p:pic>
      <p:pic>
        <p:nvPicPr>
          <p:cNvPr id="26" name="Imagem 25">
            <a:extLst>
              <a:ext uri="{FF2B5EF4-FFF2-40B4-BE49-F238E27FC236}">
                <a16:creationId xmlns:a16="http://schemas.microsoft.com/office/drawing/2014/main" id="{CC10D232-8647-4CB2-8486-EFB594EBC7A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676545" cy="663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63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DE00983-C571-447C-9A94-F382D48D5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691BD-432C-461F-955C-4F44442021F3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483D492-2960-47B7-B19A-8AAD21EAB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5B58468-5F9D-4A84-B644-A7869C62D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5FFA4-3C3A-4B7B-B93F-F16C345DD2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4290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7EC2DD3-D01D-4FA9-8EB9-6255B55FC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0058" y="365125"/>
            <a:ext cx="92637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4521761-3420-414C-BADA-800CD597C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90058" y="1825625"/>
            <a:ext cx="926374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622ADC-24D8-4A76-B49D-4B7F500957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691BD-432C-461F-955C-4F44442021F3}" type="datetimeFigureOut">
              <a:rPr lang="pt-BR" smtClean="0"/>
              <a:t>15/03/2021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91227F-15CE-4444-967D-E57CD294CF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4462F39-AF1D-4DCB-A8FC-853086880D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5FFA4-3C3A-4B7B-B93F-F16C345DD2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5896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D1D1D"/>
          </a:solidFill>
          <a:latin typeface="UnBPro-Regular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UnBOffice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UnBOffice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UnBOffice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UnBOffice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UnBOffice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>
            <a:extLst>
              <a:ext uri="{FF2B5EF4-FFF2-40B4-BE49-F238E27FC236}">
                <a16:creationId xmlns:a16="http://schemas.microsoft.com/office/drawing/2014/main" id="{71C063A6-F60B-4CE9-8D03-A09A8182F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CE83291F-FA11-48B4-9784-992DDB2AFE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4340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E6CEDB-2FCA-4F6C-B6B5-E9B01ABE7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486AC99-D204-42AD-8BCA-56EE77BFC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65473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Arial</vt:lpstr>
      <vt:lpstr>Calibri</vt:lpstr>
      <vt:lpstr>Courier New</vt:lpstr>
      <vt:lpstr>UnBOffice</vt:lpstr>
      <vt:lpstr>UnBPro-Regular</vt:lpstr>
      <vt:lpstr>Wingdings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Leonardo Conke</dc:creator>
  <cp:lastModifiedBy>Leonardo Conke</cp:lastModifiedBy>
  <cp:revision>79</cp:revision>
  <dcterms:created xsi:type="dcterms:W3CDTF">2021-03-12T11:35:52Z</dcterms:created>
  <dcterms:modified xsi:type="dcterms:W3CDTF">2021-03-15T14:28:44Z</dcterms:modified>
</cp:coreProperties>
</file>